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64" r:id="rId4"/>
    <p:sldId id="266" r:id="rId5"/>
    <p:sldId id="267" r:id="rId6"/>
    <p:sldId id="269" r:id="rId7"/>
    <p:sldId id="271" r:id="rId8"/>
    <p:sldId id="27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48" y="-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8363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数制和常用数制</a:t>
            </a: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65600" y="277805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数制和常用数制</a:t>
            </a: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830997"/>
            <a:chOff x="515938" y="1091211"/>
            <a:chExt cx="1973353" cy="8309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数制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837426"/>
            <a:ext cx="9210177" cy="4321832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407166" y="2236401"/>
            <a:ext cx="7377667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就是用一组固定的数码和一套统一的规则来表示数值的方法。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十进制，固定数码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计数规则（“逢十进一”）。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二进制，固定数码（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），计数规则（“逢二进一”）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在一种数制中所使用的数码的个数称为该数制的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基数。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可见十进制的基数为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；二进制的基数为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。每一种数制中最小的数码都是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，而最大的数码比基数小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661257"/>
            <a:ext cx="9210177" cy="4321832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119964" y="1889878"/>
            <a:ext cx="7952072" cy="3731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十进制数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1111.11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，它们所表示的值从左到右依次是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。该数可以表示为按权展开的形式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1111.11=1×10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+1×10</a:t>
            </a:r>
            <a:r>
              <a:rPr lang="en-US" altLang="zh-CN" sz="20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因此，任意一个具有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位整数和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位小数的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进制数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的按权展开式为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(N)R = 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n–1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n–1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n–2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n–2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+…+a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–1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–1 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+…+a</a:t>
            </a:r>
            <a:r>
              <a:rPr lang="en-US" altLang="zh-CN" sz="2000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</a:t>
            </a:r>
            <a:r>
              <a:rPr lang="en-US" altLang="zh-CN" sz="2000" baseline="-250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×R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–m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进制的数码，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的取值范围为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R-1]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进制数的位权。</a:t>
            </a:r>
          </a:p>
        </p:txBody>
      </p:sp>
    </p:spTree>
    <p:extLst>
      <p:ext uri="{BB962C8B-B14F-4D97-AF65-F5344CB8AC3E}">
        <p14:creationId xmlns:p14="http://schemas.microsoft.com/office/powerpoint/2010/main" val="7596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662320" y="1476148"/>
            <a:ext cx="829846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1230.45=1×10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+2×10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+3×10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+4×10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+5×10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-2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解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11011.01=1×2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-2</a:t>
            </a:r>
            <a:endParaRPr lang="zh-CN" altLang="en-US" sz="2400" baseline="30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2615972" y="1420622"/>
            <a:ext cx="6354461" cy="539885"/>
            <a:chOff x="-38340" y="1028702"/>
            <a:chExt cx="6354461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1290846" y="1058106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写出十进制数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1230.45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的按权展开式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8BA8CE5F-88AA-4069-A7AA-DB73EB56CFA4}"/>
              </a:ext>
            </a:extLst>
          </p:cNvPr>
          <p:cNvGrpSpPr/>
          <p:nvPr/>
        </p:nvGrpSpPr>
        <p:grpSpPr>
          <a:xfrm>
            <a:off x="2663665" y="3744078"/>
            <a:ext cx="6535868" cy="539885"/>
            <a:chOff x="-38340" y="1028702"/>
            <a:chExt cx="6535868" cy="53988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799E2385-92F1-4CDB-8C1D-C7E352E72978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流程图: 手动输入 37">
              <a:extLst>
                <a:ext uri="{FF2B5EF4-FFF2-40B4-BE49-F238E27FC236}">
                  <a16:creationId xmlns:a16="http://schemas.microsoft.com/office/drawing/2014/main" xmlns="" id="{43F485EC-2771-4E6D-A179-F58E6EBB796D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E3471BC5-9E9E-4359-9AE1-B6BB6426F204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494AB0D0-E144-4242-AD55-42088EAA1360}"/>
                </a:ext>
              </a:extLst>
            </p:cNvPr>
            <p:cNvSpPr txBox="1"/>
            <p:nvPr/>
          </p:nvSpPr>
          <p:spPr>
            <a:xfrm>
              <a:off x="1497882" y="1067810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11011.01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的按权展开式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CDC62D17-1B29-4B13-B4C6-1A7B51D5A965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xmlns="" id="{B5C5E907-DB79-46B1-A4B1-3725AE5FB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xmlns="" id="{1F2F137E-A20B-4BA0-B0F3-E7D458AAD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1FD85500-CDDA-4FF9-9570-DD08FEDBE17C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DC5A39EF-1913-43E8-9360-0297A2219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xmlns="" id="{29D7BCA4-03F9-40C4-B0CB-529EB1FD8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55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965376"/>
            <a:ext cx="1973353" cy="830997"/>
            <a:chOff x="515938" y="1091211"/>
            <a:chExt cx="1973353" cy="83099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常用数制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506709"/>
            <a:ext cx="9210177" cy="4652549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132570" y="1547744"/>
            <a:ext cx="78538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计算机领域中常用的数制有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二进制、八进制、十进制和十六进制。二进制是计算机中使用的基本数制，二进制数比十进制的运算规则简单得多。二进制仅使用两个数码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，只需要用两种不同的稳定状态（如高电位与低电位）来表示。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两个数码可以用来表示逻辑值“真”和逻辑值“假”，从而容易处理逻辑运算。</a:t>
            </a:r>
          </a:p>
        </p:txBody>
      </p:sp>
    </p:spTree>
    <p:extLst>
      <p:ext uri="{BB962C8B-B14F-4D97-AF65-F5344CB8AC3E}">
        <p14:creationId xmlns:p14="http://schemas.microsoft.com/office/powerpoint/2010/main" val="7382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232034"/>
            <a:ext cx="9210177" cy="4927224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172521" y="1423103"/>
            <a:ext cx="7952072" cy="456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人们可以将熟悉的十进制数输入计算机，由计算机将其自动转换成二进制数进行存储和处理，计算结果也会自动转换成十进制数输出，这给人们使用计算机带来极大的方便。由于二进制数的位数较多，不方便书写和阅读，所以常用十六进制数或八进制数表示二进制数。十六进制数的数码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分别代表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03014" y="1538513"/>
            <a:ext cx="3947651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942255" y="2436618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当给出一个数时就必须指明它属于哪一种数制。不同数制中的数在书写时，可以用下标或后缀来标识。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84788ED0-3AC4-4DEC-B310-A1A0F2BEC976}"/>
              </a:ext>
            </a:extLst>
          </p:cNvPr>
          <p:cNvGrpSpPr/>
          <p:nvPr/>
        </p:nvGrpSpPr>
        <p:grpSpPr>
          <a:xfrm>
            <a:off x="5467179" y="1538513"/>
            <a:ext cx="1388304" cy="539885"/>
            <a:chOff x="8008" y="1028702"/>
            <a:chExt cx="1388304" cy="539885"/>
          </a:xfrm>
        </p:grpSpPr>
        <p:sp>
          <p:nvSpPr>
            <p:cNvPr id="25" name="流程图: 手动输入 24">
              <a:extLst>
                <a:ext uri="{FF2B5EF4-FFF2-40B4-BE49-F238E27FC236}">
                  <a16:creationId xmlns:a16="http://schemas.microsoft.com/office/drawing/2014/main" xmlns="" id="{2C1158F7-C68D-4CCD-909E-0B040CCA0DF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838DF775-E71A-4D55-BF6D-69F9A0B8D982}"/>
                </a:ext>
              </a:extLst>
            </p:cNvPr>
            <p:cNvSpPr txBox="1"/>
            <p:nvPr/>
          </p:nvSpPr>
          <p:spPr>
            <a:xfrm>
              <a:off x="208548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83826A3-3D91-44C8-8DCF-ED97F97DA3EB}"/>
              </a:ext>
            </a:extLst>
          </p:cNvPr>
          <p:cNvSpPr/>
          <p:nvPr/>
        </p:nvSpPr>
        <p:spPr>
          <a:xfrm>
            <a:off x="6059488" y="2117507"/>
            <a:ext cx="5016829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二进制数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10110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可以写成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(10110)2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10110B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十六进制数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2D5F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可以写成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(2D5F)16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2D5FH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ct val="14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十进制数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123.45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可以写成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(123.45)10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123.45D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，也可直接写成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123.45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974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八进制数的后缀是？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3730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760</Words>
  <Application>Microsoft Office PowerPoint</Application>
  <PresentationFormat>Custom</PresentationFormat>
  <Paragraphs>38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48</cp:revision>
  <dcterms:created xsi:type="dcterms:W3CDTF">2018-07-20T07:37:48Z</dcterms:created>
  <dcterms:modified xsi:type="dcterms:W3CDTF">2019-10-07T03:01:16Z</dcterms:modified>
</cp:coreProperties>
</file>